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474" r:id="rId2"/>
    <p:sldId id="490" r:id="rId3"/>
    <p:sldId id="491" r:id="rId4"/>
    <p:sldId id="492" r:id="rId5"/>
    <p:sldId id="495" r:id="rId6"/>
    <p:sldId id="493" r:id="rId7"/>
    <p:sldId id="494" r:id="rId8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50"/>
    <p:restoredTop sz="94624"/>
  </p:normalViewPr>
  <p:slideViewPr>
    <p:cSldViewPr>
      <p:cViewPr varScale="1">
        <p:scale>
          <a:sx n="106" d="100"/>
          <a:sy n="106" d="100"/>
        </p:scale>
        <p:origin x="744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499E5F0-818F-3942-971D-FD0083A3D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4AC590-04FE-E340-9B95-8901F27E4E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B2FD5E-32BB-46A4-A756-3FA6763F1D0F}" type="datetimeFigureOut">
              <a:rPr lang="en-US" altLang="en-US"/>
              <a:pPr>
                <a:defRPr/>
              </a:pPr>
              <a:t>3/23/25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30C4A3-5057-E34E-9F88-4BE4D56A1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2AC7CD-5790-EE47-8F3F-8334C1F944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10EF98-434D-455C-B987-58C331DFA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F7464C4-4944-1643-8E9D-168415A344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421AF89-8C96-914C-96C6-D4B8F8067C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B33350A6-5EB5-28E6-1259-211753A622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A2350279-F4F2-EE4F-8FAC-AC2CDADB68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CC82429-DD23-FC40-ADB4-63817ADC05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85E954B1-39D6-C748-8DC6-570B2D93F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9DC671-EB03-4528-8ADB-C004BB38DB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7E7DF7EB-18E9-41E7-E532-7E0AB652F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9A694F1D-EAF0-3A48-BDED-63DD35FF9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1AE47B99-5DFB-E2CD-5D27-6453F7230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9F54BE15-54E7-45D0-90F7-3870FFE4BD4D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3202D56-52A0-0365-4442-C2F85A125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EAB753C-47AC-D5E1-AB54-5B7C96E83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6CE91BD-2CBE-5995-EE2B-28D8D80DF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B26882B-C235-E143-007B-C2CFEA733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F5AD413-7BBB-301F-B22E-2466899D4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66B96C5-3BC2-B9F3-BB1A-25FD26DEC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4179F98-B081-1E5C-EF3F-C0D43A91E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B797932-B001-05BF-7C9E-B4F789F5A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D118834-BA89-1804-C835-A8151D974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9A2AFCA-C8E9-B54D-663D-95B552FF6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E893188-39A0-A096-D357-A163A6F8A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EB0F234-DD2F-1FF7-2D12-183BBC664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616AAE-78A3-78CA-0018-9E00D39BEDC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6CB4E50-1155-7E25-50A2-02BA92F1D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D797EC32-F71D-D4ED-B5C0-1E5BCB52A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97C9FCBC-0563-7B86-11C4-3592BDADF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F1F3DA61-0CA2-22D8-5D86-A82466879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8C27AF-69A0-902B-9008-7F976BC27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2820FB-93A5-1CD5-5409-2FE0A494E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9C6F9CFC-CDA5-C542-47FC-4EF80098E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4B413E01-17F8-1466-798A-DEAD4700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5C8B126F-F573-63E9-3BC8-32557B5E4C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942AB52-C12D-F705-D08A-9BB056D02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FDC9704-9D11-1D22-EA59-18050812B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3C76475-9E91-0874-E264-763B7171D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A69F89-3BBC-4EA9-BAFA-B6359C5D7B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9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77997DB-E58F-D580-F2E6-8B2AB0B2A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3DF0595-79A2-D439-62A6-577B34964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6EE5FA4-2C7A-56E5-6168-52F282494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5774F-4C3B-412B-B79A-4A6F945194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1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9EBC99E-E5A8-6D65-B002-180706F83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0F48BBF-394B-0AA4-F7A1-4383E63A8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B3BF401-81D4-C21B-228D-06FD37307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68C6D-CBA8-47AA-AA05-B8E700FC6F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08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1657A61-ABCC-CB4A-2ACD-B0CB70B36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285B02A-251E-3A90-56D5-91695F430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6219D45-444D-46A6-8D4B-662EBA279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34E7E-A961-4715-AFD2-9F1D2553A1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74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B4DC2F6-1E98-AE26-96D8-C4EA4381A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BB608F3-8312-09A8-8D95-56468BD15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BA8D9E-4620-37B9-6E8A-5136B637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5C404-5E63-46EB-8E41-E55C8DB43F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58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AA76750-0123-7D82-897E-AA69D268C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5494578-E7A7-9F77-623F-46382B1B7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5BC3EC3-6263-6E0C-6F29-09E6DE9AC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8447-D016-4B47-932B-2138DD93DB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31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EB80073-D92E-03D1-760C-6D1C9A049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7556AA8-82FB-421E-E4F6-B7CAA310C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0686A90-0FED-D748-17E9-C1220AD9B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90057-DD63-4094-A415-646A3F39F7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84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0BA4708-125C-A6FF-B27E-3A4544B95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D8E1B0-8E7D-50AB-D402-C7B8349BE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20F4C9-8F59-147B-1BB6-8ACD6AE26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C030A-8894-4DE6-9525-09FEAF218A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0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00CA58-DACE-7E86-F03F-2736123A2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00CF329-12A8-62ED-E3EA-4A0F70FA4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5771B3D-EE88-5879-4637-DC30AFEE7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3A007-43C7-472A-98D9-ADD4C4ED78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8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35FC999-92AF-404B-966F-971E10B4F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B5706E4-716A-01E6-BA8B-1E7074CE9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14F47B-B350-5784-394F-DB1B57D6B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27C24-AC5C-46E8-B1C2-688237B9B3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37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99D3069-3542-1D7A-C4B2-37F307311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9B69A7C-1B67-F170-10FD-678B3B7C6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9A976A-6DB1-F63C-6DBE-54A53F01E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EE687-E3B2-4540-8134-992BB946D7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233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885EA4A-A997-60FC-46CF-C254066C9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A558909-8271-3E2A-CE20-B1C2B853C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2FA51AC-E0FB-21D6-925E-7588F3B0C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1780A-421E-48D2-909B-D6F3B790FE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263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0344E1B-68D3-F29A-C8CD-4F0852A4C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F20C75D-1874-ACB0-18B8-321D62BC7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14840EF-AA96-824D-6E43-46FFE189A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87805-5F32-408F-8AE7-FC12255C5F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71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85C1E38-470C-FE30-DC69-E4A907C5C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6A4046B-482F-E4E5-C4D7-410D6444E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44D2D91-505C-023B-4D50-7F3F06EBC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FCF8E-6C64-4254-B2B2-F808AC3A70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6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F40176E-E20C-1EC7-BF61-059728C1C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0DA0054-E80A-D558-51E6-AE9AB7348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8CD2B2C-B9BE-4383-D395-5806D850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F26DC-1ED4-4130-AF98-74C4122897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2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7570439-4BAA-30B7-8FE3-12EFCA5BF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E74EB2A-ABE4-21FF-B08C-2D76414B8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16386C7-057A-3B7D-D9F2-653D44357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685EA-E065-4A96-ADBB-68F537EEDF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8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A2B745-7AF9-EA40-B268-F3BD0368F5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10F913-6E96-7040-9C3E-D633AFB5364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ADF0DA-7E8B-1940-8320-1099A092567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8FBDAD-31B8-3D47-82FC-86EB355630D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CB183A-1AB0-8E4C-8F13-DD2FBD5D63E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0CD11FC-E563-6342-8192-74609D8EA2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4798157-7FD3-7248-8DEE-457C27EAA2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C4ABCD8-95C6-6517-5FD2-6F139A0BB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3E644CE-586C-7BFF-873F-6C7B0645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FE35ABA-2D00-6741-8039-282D2DD51C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A6F414CB-F390-F445-A325-CCD8E17784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DA451B1A-CB46-6147-AC31-4794CB015D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C2EE1117-1932-4EA7-8461-C33D967934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  <p:sldLayoutId id="2147485378" r:id="rId13"/>
    <p:sldLayoutId id="2147485379" r:id="rId14"/>
    <p:sldLayoutId id="2147485380" r:id="rId15"/>
    <p:sldLayoutId id="214748538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F17FBB0-F99B-0BC9-2BD2-8A2CF5C4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>
                <a:solidFill>
                  <a:srgbClr val="000066"/>
                </a:solidFill>
              </a:rPr>
            </a:br>
            <a:r>
              <a:rPr lang="en-US" altLang="zh-TW" b="1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0A730A21-551E-C28F-302D-2E004D3E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89363"/>
            <a:ext cx="85010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 b="1"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85BC1743-15CC-16BD-1EF3-C7BA724B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916113"/>
            <a:ext cx="85010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Lecture 8: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HK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Examples of </a:t>
            </a: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High Pass Filtering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200" b="1" dirty="0"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BD4F5146-2E2C-E222-F77F-0821820A5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7675" y="188913"/>
            <a:ext cx="32400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High Pass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301C0F6-33C0-8D49-A143-A333BF289AF7}"/>
              </a:ext>
            </a:extLst>
          </p:cNvPr>
          <p:cNvSpPr/>
          <p:nvPr/>
        </p:nvSpPr>
        <p:spPr bwMode="auto">
          <a:xfrm>
            <a:off x="2771775" y="188913"/>
            <a:ext cx="3455988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DE495078-4B66-6BD0-BF82-BED53B803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97C9D-950D-184C-834F-658A35DF3957}"/>
              </a:ext>
            </a:extLst>
          </p:cNvPr>
          <p:cNvSpPr/>
          <p:nvPr/>
        </p:nvSpPr>
        <p:spPr bwMode="auto">
          <a:xfrm>
            <a:off x="5292725" y="908050"/>
            <a:ext cx="647700" cy="649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8CF9E-68FB-B942-B233-C29BD203FFB2}"/>
              </a:ext>
            </a:extLst>
          </p:cNvPr>
          <p:cNvSpPr/>
          <p:nvPr/>
        </p:nvSpPr>
        <p:spPr bwMode="auto">
          <a:xfrm>
            <a:off x="5148263" y="1268413"/>
            <a:ext cx="1008062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06" name="Picture 1">
            <a:extLst>
              <a:ext uri="{FF2B5EF4-FFF2-40B4-BE49-F238E27FC236}">
                <a16:creationId xmlns:a16="http://schemas.microsoft.com/office/drawing/2014/main" id="{394E80CF-9BF0-2741-EBFA-ECDF500FB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AAB848B6-6A16-5352-C0C9-441E157B6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88913"/>
            <a:ext cx="770413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Spatial representation of High Pass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00853EC-02FF-A94C-817D-C2544F1A3EEE}"/>
              </a:ext>
            </a:extLst>
          </p:cNvPr>
          <p:cNvSpPr/>
          <p:nvPr/>
        </p:nvSpPr>
        <p:spPr bwMode="auto">
          <a:xfrm>
            <a:off x="900113" y="188913"/>
            <a:ext cx="770413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CACB914B-E25E-1187-9F50-9A94E095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C49F8-68AC-B04A-9755-95C9EA0EE2A5}"/>
              </a:ext>
            </a:extLst>
          </p:cNvPr>
          <p:cNvSpPr/>
          <p:nvPr/>
        </p:nvSpPr>
        <p:spPr bwMode="auto">
          <a:xfrm>
            <a:off x="5292725" y="908050"/>
            <a:ext cx="647700" cy="649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759BF-429E-6E46-8195-6A0D88EFC128}"/>
              </a:ext>
            </a:extLst>
          </p:cNvPr>
          <p:cNvSpPr/>
          <p:nvPr/>
        </p:nvSpPr>
        <p:spPr bwMode="auto">
          <a:xfrm>
            <a:off x="5148263" y="1268413"/>
            <a:ext cx="1008062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3254" name="Picture 4">
            <a:extLst>
              <a:ext uri="{FF2B5EF4-FFF2-40B4-BE49-F238E27FC236}">
                <a16:creationId xmlns:a16="http://schemas.microsoft.com/office/drawing/2014/main" id="{84D93B5E-B379-E259-73D7-9D5EFCD96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3013"/>
            <a:ext cx="9144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8">
            <a:extLst>
              <a:ext uri="{FF2B5EF4-FFF2-40B4-BE49-F238E27FC236}">
                <a16:creationId xmlns:a16="http://schemas.microsoft.com/office/drawing/2014/main" id="{476E96AE-E6C4-BA17-B88A-0EDAA352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748088"/>
            <a:ext cx="1800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Ideal</a:t>
            </a:r>
            <a:endParaRPr lang="en-US" altLang="en-US" sz="2000"/>
          </a:p>
        </p:txBody>
      </p:sp>
      <p:sp>
        <p:nvSpPr>
          <p:cNvPr id="53256" name="Rectangle 9">
            <a:extLst>
              <a:ext uri="{FF2B5EF4-FFF2-40B4-BE49-F238E27FC236}">
                <a16:creationId xmlns:a16="http://schemas.microsoft.com/office/drawing/2014/main" id="{2D50BF0C-8F0C-0BC7-9D74-FB842169A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716338"/>
            <a:ext cx="1800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Butterworth</a:t>
            </a:r>
            <a:endParaRPr lang="en-US" altLang="en-US" sz="2000"/>
          </a:p>
        </p:txBody>
      </p:sp>
      <p:sp>
        <p:nvSpPr>
          <p:cNvPr id="53257" name="Rectangle 10">
            <a:extLst>
              <a:ext uri="{FF2B5EF4-FFF2-40B4-BE49-F238E27FC236}">
                <a16:creationId xmlns:a16="http://schemas.microsoft.com/office/drawing/2014/main" id="{CACA124A-B87A-DD42-FB6D-3958BC319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716338"/>
            <a:ext cx="1800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Gaussian</a:t>
            </a:r>
            <a:endParaRPr lang="en-US" altLang="en-US" sz="2000"/>
          </a:p>
        </p:txBody>
      </p:sp>
      <p:sp>
        <p:nvSpPr>
          <p:cNvPr id="53258" name="Rectangle 12">
            <a:extLst>
              <a:ext uri="{FF2B5EF4-FFF2-40B4-BE49-F238E27FC236}">
                <a16:creationId xmlns:a16="http://schemas.microsoft.com/office/drawing/2014/main" id="{983E951C-2BED-E576-93D8-A923663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165850"/>
            <a:ext cx="424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(Ringing effect is expected)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5DF6FEB9-4119-D3F3-E225-A56BBD735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5875" y="188913"/>
            <a:ext cx="41036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Ideal High Pass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95664523-FEB0-9741-86CD-9FB9F4E4D9F9}"/>
              </a:ext>
            </a:extLst>
          </p:cNvPr>
          <p:cNvSpPr/>
          <p:nvPr/>
        </p:nvSpPr>
        <p:spPr bwMode="auto">
          <a:xfrm>
            <a:off x="2411413" y="188913"/>
            <a:ext cx="4321175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84B01A7F-2EED-FB84-313A-05C646A36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0DC0A-B77F-7047-A1F6-9205DC2BB158}"/>
              </a:ext>
            </a:extLst>
          </p:cNvPr>
          <p:cNvSpPr/>
          <p:nvPr/>
        </p:nvSpPr>
        <p:spPr bwMode="auto">
          <a:xfrm>
            <a:off x="5292725" y="908050"/>
            <a:ext cx="647700" cy="649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C8175-0AE9-A44E-9A2D-B9732AE79375}"/>
              </a:ext>
            </a:extLst>
          </p:cNvPr>
          <p:cNvSpPr/>
          <p:nvPr/>
        </p:nvSpPr>
        <p:spPr bwMode="auto">
          <a:xfrm>
            <a:off x="5148263" y="1268413"/>
            <a:ext cx="1008062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302" name="Rectangle 9">
            <a:extLst>
              <a:ext uri="{FF2B5EF4-FFF2-40B4-BE49-F238E27FC236}">
                <a16:creationId xmlns:a16="http://schemas.microsoft.com/office/drawing/2014/main" id="{DB563860-AAA9-1960-7AD2-3615CB80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716338"/>
            <a:ext cx="1800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Butterworh</a:t>
            </a:r>
            <a:endParaRPr lang="en-US" altLang="en-US" sz="2000"/>
          </a:p>
        </p:txBody>
      </p:sp>
      <p:sp>
        <p:nvSpPr>
          <p:cNvPr id="55303" name="Rectangle 12">
            <a:extLst>
              <a:ext uri="{FF2B5EF4-FFF2-40B4-BE49-F238E27FC236}">
                <a16:creationId xmlns:a16="http://schemas.microsoft.com/office/drawing/2014/main" id="{3A086B32-8F6D-B364-84D6-09DC265B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949950"/>
            <a:ext cx="525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(Ringing effect is observed)</a:t>
            </a:r>
            <a:endParaRPr lang="en-US" altLang="en-US" sz="2000"/>
          </a:p>
        </p:txBody>
      </p:sp>
      <p:pic>
        <p:nvPicPr>
          <p:cNvPr id="55304" name="Picture 1">
            <a:extLst>
              <a:ext uri="{FF2B5EF4-FFF2-40B4-BE49-F238E27FC236}">
                <a16:creationId xmlns:a16="http://schemas.microsoft.com/office/drawing/2014/main" id="{5198754D-F70D-628A-D5D3-0994FD30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3518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Rectangle 13">
            <a:extLst>
              <a:ext uri="{FF2B5EF4-FFF2-40B4-BE49-F238E27FC236}">
                <a16:creationId xmlns:a16="http://schemas.microsoft.com/office/drawing/2014/main" id="{E62A6071-38DB-C548-3E9E-4636E6106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0847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D0 = 15</a:t>
            </a:r>
            <a:endParaRPr lang="en-US" altLang="en-US" sz="2000"/>
          </a:p>
        </p:txBody>
      </p:sp>
      <p:sp>
        <p:nvSpPr>
          <p:cNvPr id="55306" name="Rectangle 14">
            <a:extLst>
              <a:ext uri="{FF2B5EF4-FFF2-40B4-BE49-F238E27FC236}">
                <a16:creationId xmlns:a16="http://schemas.microsoft.com/office/drawing/2014/main" id="{390A0D86-1182-2B9A-98CF-21CF7027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08476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D0 = 30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58207B78-4091-214E-6720-5C2B34D06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5875" y="188913"/>
            <a:ext cx="4103688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Ideal High Pass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C2B62FA-E7F5-294A-8CDD-2FFC21997A0B}"/>
              </a:ext>
            </a:extLst>
          </p:cNvPr>
          <p:cNvSpPr/>
          <p:nvPr/>
        </p:nvSpPr>
        <p:spPr bwMode="auto">
          <a:xfrm>
            <a:off x="2411413" y="188913"/>
            <a:ext cx="4321175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7347" name="Rectangle 13">
            <a:extLst>
              <a:ext uri="{FF2B5EF4-FFF2-40B4-BE49-F238E27FC236}">
                <a16:creationId xmlns:a16="http://schemas.microsoft.com/office/drawing/2014/main" id="{099D9274-D41D-D923-6344-E71FD743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81FE5-EB03-9244-B925-444806016990}"/>
              </a:ext>
            </a:extLst>
          </p:cNvPr>
          <p:cNvSpPr/>
          <p:nvPr/>
        </p:nvSpPr>
        <p:spPr bwMode="auto">
          <a:xfrm>
            <a:off x="5292725" y="908050"/>
            <a:ext cx="647700" cy="649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BD16E-030D-674A-B75B-7AB09BB6B9B0}"/>
              </a:ext>
            </a:extLst>
          </p:cNvPr>
          <p:cNvSpPr/>
          <p:nvPr/>
        </p:nvSpPr>
        <p:spPr bwMode="auto">
          <a:xfrm>
            <a:off x="5148263" y="1268413"/>
            <a:ext cx="1008062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7350" name="Picture 4">
            <a:extLst>
              <a:ext uri="{FF2B5EF4-FFF2-40B4-BE49-F238E27FC236}">
                <a16:creationId xmlns:a16="http://schemas.microsoft.com/office/drawing/2014/main" id="{B0D94F43-466A-18D6-589B-D79D2BD9C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9338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5">
            <a:extLst>
              <a:ext uri="{FF2B5EF4-FFF2-40B4-BE49-F238E27FC236}">
                <a16:creationId xmlns:a16="http://schemas.microsoft.com/office/drawing/2014/main" id="{85893C39-F026-8F80-29EB-F05883D3F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207266F8-64F1-58BA-D5E8-581C70590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88913"/>
            <a:ext cx="5834063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Butterworth High Pass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309A8FE9-E429-3F41-9733-4001A6EA925D}"/>
              </a:ext>
            </a:extLst>
          </p:cNvPr>
          <p:cNvSpPr/>
          <p:nvPr/>
        </p:nvSpPr>
        <p:spPr bwMode="auto">
          <a:xfrm>
            <a:off x="2051050" y="188913"/>
            <a:ext cx="5257800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9395" name="Rectangle 13">
            <a:extLst>
              <a:ext uri="{FF2B5EF4-FFF2-40B4-BE49-F238E27FC236}">
                <a16:creationId xmlns:a16="http://schemas.microsoft.com/office/drawing/2014/main" id="{3041404F-DB09-2B91-CFE1-0FC6E262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1D0554-C776-2344-B554-8069A7B44B7E}"/>
              </a:ext>
            </a:extLst>
          </p:cNvPr>
          <p:cNvSpPr/>
          <p:nvPr/>
        </p:nvSpPr>
        <p:spPr bwMode="auto">
          <a:xfrm>
            <a:off x="5292725" y="908050"/>
            <a:ext cx="647700" cy="649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E9CE1F-D787-264F-B237-882128B034B7}"/>
              </a:ext>
            </a:extLst>
          </p:cNvPr>
          <p:cNvSpPr/>
          <p:nvPr/>
        </p:nvSpPr>
        <p:spPr bwMode="auto">
          <a:xfrm>
            <a:off x="5148263" y="1268413"/>
            <a:ext cx="1008062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Rectangle 13">
            <a:extLst>
              <a:ext uri="{FF2B5EF4-FFF2-40B4-BE49-F238E27FC236}">
                <a16:creationId xmlns:a16="http://schemas.microsoft.com/office/drawing/2014/main" id="{392E1124-5434-493A-3E51-C579C8F2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0847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D0 = 15</a:t>
            </a:r>
            <a:endParaRPr lang="en-US" altLang="en-US" sz="2000"/>
          </a:p>
        </p:txBody>
      </p:sp>
      <p:sp>
        <p:nvSpPr>
          <p:cNvPr id="59399" name="Rectangle 14">
            <a:extLst>
              <a:ext uri="{FF2B5EF4-FFF2-40B4-BE49-F238E27FC236}">
                <a16:creationId xmlns:a16="http://schemas.microsoft.com/office/drawing/2014/main" id="{F36DE2FA-68A2-912B-4A06-D437ABC6D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08476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D0 = 30</a:t>
            </a:r>
            <a:endParaRPr lang="en-US" altLang="en-US" sz="2000"/>
          </a:p>
        </p:txBody>
      </p:sp>
      <p:pic>
        <p:nvPicPr>
          <p:cNvPr id="59400" name="Picture 4">
            <a:extLst>
              <a:ext uri="{FF2B5EF4-FFF2-40B4-BE49-F238E27FC236}">
                <a16:creationId xmlns:a16="http://schemas.microsoft.com/office/drawing/2014/main" id="{C4697870-9301-EAB0-F28B-7FE51E467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47750"/>
            <a:ext cx="813752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:a16="http://schemas.microsoft.com/office/drawing/2014/main" id="{DB5FE0E5-82A4-1D74-C60A-98769195A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050" y="188913"/>
            <a:ext cx="5834063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Comparison: High Pass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FFF7EA1-847E-B142-8871-F291F92DAC58}"/>
              </a:ext>
            </a:extLst>
          </p:cNvPr>
          <p:cNvSpPr/>
          <p:nvPr/>
        </p:nvSpPr>
        <p:spPr bwMode="auto">
          <a:xfrm>
            <a:off x="2051050" y="188913"/>
            <a:ext cx="5329238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61443" name="Rectangle 13">
            <a:extLst>
              <a:ext uri="{FF2B5EF4-FFF2-40B4-BE49-F238E27FC236}">
                <a16:creationId xmlns:a16="http://schemas.microsoft.com/office/drawing/2014/main" id="{8CF0D50E-44A8-5F9A-B9A4-D6D78DB2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6F4D0-7B7E-7540-92E2-6F968EC58962}"/>
              </a:ext>
            </a:extLst>
          </p:cNvPr>
          <p:cNvSpPr/>
          <p:nvPr/>
        </p:nvSpPr>
        <p:spPr bwMode="auto">
          <a:xfrm>
            <a:off x="5292725" y="908050"/>
            <a:ext cx="647700" cy="649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7780D-0FEF-1E4C-8817-13A397EF69FD}"/>
              </a:ext>
            </a:extLst>
          </p:cNvPr>
          <p:cNvSpPr/>
          <p:nvPr/>
        </p:nvSpPr>
        <p:spPr bwMode="auto">
          <a:xfrm>
            <a:off x="5148263" y="1268413"/>
            <a:ext cx="1008062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446" name="Rectangle 12">
            <a:extLst>
              <a:ext uri="{FF2B5EF4-FFF2-40B4-BE49-F238E27FC236}">
                <a16:creationId xmlns:a16="http://schemas.microsoft.com/office/drawing/2014/main" id="{A27AA93C-AF23-C6D5-4D06-A8A664C35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508500"/>
            <a:ext cx="295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High-pass filtering</a:t>
            </a:r>
            <a:endParaRPr lang="en-US" altLang="en-US" sz="2000"/>
          </a:p>
        </p:txBody>
      </p:sp>
      <p:pic>
        <p:nvPicPr>
          <p:cNvPr id="61447" name="Picture 3">
            <a:extLst>
              <a:ext uri="{FF2B5EF4-FFF2-40B4-BE49-F238E27FC236}">
                <a16:creationId xmlns:a16="http://schemas.microsoft.com/office/drawing/2014/main" id="{2DAD2F75-26D6-5749-BF4A-63CF63A7E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62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12">
            <a:extLst>
              <a:ext uri="{FF2B5EF4-FFF2-40B4-BE49-F238E27FC236}">
                <a16:creationId xmlns:a16="http://schemas.microsoft.com/office/drawing/2014/main" id="{7CEABA4F-F9C2-30BC-CF83-F99E7C51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508500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Low-pass filtering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18864</TotalTime>
  <Words>192</Words>
  <Application>Microsoft Office PowerPoint</Application>
  <PresentationFormat>On-screen Show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1800</cp:revision>
  <dcterms:created xsi:type="dcterms:W3CDTF">2005-12-01T02:17:30Z</dcterms:created>
  <dcterms:modified xsi:type="dcterms:W3CDTF">2025-03-23T12:04:06Z</dcterms:modified>
</cp:coreProperties>
</file>