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9" r:id="rId1"/>
  </p:sldMasterIdLst>
  <p:notesMasterIdLst>
    <p:notesMasterId r:id="rId20"/>
  </p:notesMasterIdLst>
  <p:handoutMasterIdLst>
    <p:handoutMasterId r:id="rId21"/>
  </p:handoutMasterIdLst>
  <p:sldIdLst>
    <p:sldId id="474" r:id="rId2"/>
    <p:sldId id="791" r:id="rId3"/>
    <p:sldId id="792" r:id="rId4"/>
    <p:sldId id="793" r:id="rId5"/>
    <p:sldId id="790" r:id="rId6"/>
    <p:sldId id="841" r:id="rId7"/>
    <p:sldId id="842" r:id="rId8"/>
    <p:sldId id="476" r:id="rId9"/>
    <p:sldId id="843" r:id="rId10"/>
    <p:sldId id="844" r:id="rId11"/>
    <p:sldId id="845" r:id="rId12"/>
    <p:sldId id="846" r:id="rId13"/>
    <p:sldId id="847" r:id="rId14"/>
    <p:sldId id="848" r:id="rId15"/>
    <p:sldId id="849" r:id="rId16"/>
    <p:sldId id="850" r:id="rId17"/>
    <p:sldId id="851" r:id="rId18"/>
    <p:sldId id="852" r:id="rId19"/>
  </p:sldIdLst>
  <p:sldSz cx="9144000" cy="6858000" type="screen4x3"/>
  <p:notesSz cx="6669088" cy="9928225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/>
    <p:restoredTop sz="94626"/>
  </p:normalViewPr>
  <p:slideViewPr>
    <p:cSldViewPr>
      <p:cViewPr varScale="1">
        <p:scale>
          <a:sx n="121" d="100"/>
          <a:sy n="121" d="100"/>
        </p:scale>
        <p:origin x="1896" y="168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CFF68459-160B-A14D-96BE-083B33AC23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wrap="square" lIns="92303" tIns="46151" rIns="92303" bIns="4615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1FF8D5C-DB68-F94A-BD16-3F6AE7D8C8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wrap="square" lIns="92303" tIns="46151" rIns="92303" bIns="4615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88FCFF9-BE38-6F4B-9547-C8271171455F}" type="datetimeFigureOut">
              <a:rPr lang="en-US" altLang="en-US"/>
              <a:pPr>
                <a:defRPr/>
              </a:pPr>
              <a:t>11/21/23</a:t>
            </a:fld>
            <a:endParaRPr lang="en-US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F8B1E4C-9CC7-184D-ABB8-9636190D5E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889250" cy="495300"/>
          </a:xfrm>
          <a:prstGeom prst="rect">
            <a:avLst/>
          </a:prstGeom>
        </p:spPr>
        <p:txBody>
          <a:bodyPr vert="horz" wrap="square" lIns="92303" tIns="46151" rIns="92303" bIns="4615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6D7121C-584B-F649-8286-E5A154A7E2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8250" y="9431338"/>
            <a:ext cx="2889250" cy="495300"/>
          </a:xfrm>
          <a:prstGeom prst="rect">
            <a:avLst/>
          </a:prstGeom>
        </p:spPr>
        <p:txBody>
          <a:bodyPr vert="horz" wrap="square" lIns="92303" tIns="46151" rIns="92303" bIns="4615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BC55417-E389-C848-A4C6-150D34F979D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C2D74A76-1571-A142-9900-A719FDC5868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3" tIns="46151" rIns="92303" bIns="4615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93B0E9A8-A974-AA4A-BB6B-BDB406597F2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3" tIns="46151" rIns="92303" bIns="4615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32400E76-6DAD-AAA2-D841-4E2ADADF63C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6125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06E5A4C1-3B37-3942-87FB-7F44222008F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3" tIns="46151" rIns="92303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4DA6CB51-1544-534F-888B-4A293B964C9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3" tIns="46151" rIns="92303" bIns="4615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CAFE9704-6548-654E-A965-F042FC282F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32925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3" tIns="46151" rIns="92303" bIns="4615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A147A30-D10B-B442-BE81-1EF21B43DAD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anose="02020500000000000000" pitchFamily="18" charset="-120"/>
        <a:cs typeface="新細明體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anose="02020500000000000000" pitchFamily="18" charset="-120"/>
        <a:cs typeface="新細明體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anose="02020500000000000000" pitchFamily="18" charset="-120"/>
        <a:cs typeface="新細明體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anose="02020500000000000000" pitchFamily="18" charset="-120"/>
        <a:cs typeface="新細明體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anose="02020500000000000000" pitchFamily="18" charset="-120"/>
        <a:cs typeface="新細明體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投影片圖像版面配置區 1">
            <a:extLst>
              <a:ext uri="{FF2B5EF4-FFF2-40B4-BE49-F238E27FC236}">
                <a16:creationId xmlns:a16="http://schemas.microsoft.com/office/drawing/2014/main" id="{CBB5A49C-9696-183A-9E94-29D440038E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備忘稿版面配置區 2">
            <a:extLst>
              <a:ext uri="{FF2B5EF4-FFF2-40B4-BE49-F238E27FC236}">
                <a16:creationId xmlns:a16="http://schemas.microsoft.com/office/drawing/2014/main" id="{9533BBB2-5767-1DFF-EED4-FA6465E3A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7" name="投影片編號版面配置區 3">
            <a:extLst>
              <a:ext uri="{FF2B5EF4-FFF2-40B4-BE49-F238E27FC236}">
                <a16:creationId xmlns:a16="http://schemas.microsoft.com/office/drawing/2014/main" id="{FC8A54F2-BC46-6003-446C-D8F8C1FC4B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2ECA8BEC-B658-C941-9BAD-A4391F5C80AB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B893785D-D0E4-17F3-DA11-C1BE8E1B72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BE1B98DD-AAEA-407E-FB67-BABDA0C869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299ADD0-205C-AEDA-D6C0-1AEC1A68EC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14EE4A54-24E4-A2E1-554C-1DC6AD1E82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376D3CC3-B4BD-4CC8-6522-602AD36437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F33E3395-B1E0-C689-A122-699341E1D7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76EAF3A4-6956-50AF-9877-8AC6442DF6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E3CF49A4-76FF-A152-520D-A6208CF1C0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7B3F1806-F169-EC2E-8A7C-455D38F6CF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950ACD1E-C627-73D0-A4EB-CF279FC976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9F8DD9F8-4BEE-9D59-F2A9-815BC76D2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6C04A26D-952E-5489-40E0-05B576DD66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FB8272A3-A279-6EF1-5C69-DF9D602CA9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8678AB65-3F16-683D-1062-566892DA8B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70A69399-A3D6-6A6A-95E6-08A44F3D90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87EA178E-F19C-28E0-5FF6-EAA05D7AA2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22E70652-1619-49DA-5887-F09DF2D702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75BFCDB5-8D2D-2065-8B69-85FC7EDF6F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0390AA18-4870-2AE4-E245-4D8E950F13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AB68ADB5-A78B-1704-C2D9-387979030A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F40C82F0-CFDA-51E2-5C0F-1998AE4BF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0490A089-D2A8-80AB-AE31-8AB36BF9DC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56F80234-B49D-89C9-54FD-5DA75D4D44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BE457D92-6EE9-0238-8EB2-FB3165ED01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74B340FD-821C-E701-9F78-70738CE76F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3DA0E11C-32C6-F67D-7E5E-57D8FE8127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09125650-8F88-2D79-4E72-117001B2CE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29A10F99-684A-9472-BE40-69A62434AA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zh-HK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E1BC90E0-9EFB-DF9E-B586-97A094B280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80C41228-308A-351F-BF11-9504F7D733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zh-HK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8D34C58F-6985-062A-D690-0F1E410F38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5566C8E-D4DD-44AC-BDAA-30BCDF9790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210592F-057E-40B1-EEC6-CCEF00224E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65645A21-0DAB-8856-5EA3-548A8695B6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E4600FB-98EA-EDD2-93E3-F62B12F2B30C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76CEF849-0563-8DC8-D5FF-CC2E5B1AF8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0" name="Rectangle 4">
                <a:extLst>
                  <a:ext uri="{FF2B5EF4-FFF2-40B4-BE49-F238E27FC236}">
                    <a16:creationId xmlns:a16="http://schemas.microsoft.com/office/drawing/2014/main" id="{41E16BCD-1960-571A-8C2D-806A3702A6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" name="Rectangle 5">
                <a:extLst>
                  <a:ext uri="{FF2B5EF4-FFF2-40B4-BE49-F238E27FC236}">
                    <a16:creationId xmlns:a16="http://schemas.microsoft.com/office/drawing/2014/main" id="{FBF26EAC-EBF1-3744-F059-AE225AE1CE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4" name="Group 6">
              <a:extLst>
                <a:ext uri="{FF2B5EF4-FFF2-40B4-BE49-F238E27FC236}">
                  <a16:creationId xmlns:a16="http://schemas.microsoft.com/office/drawing/2014/main" id="{B5C75A08-B14F-1A4D-4804-D538113B0F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C104D3F-E4B4-2881-1D4F-BB596A1168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64BD9DA-B816-7A3B-B0D6-61EE19A46F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id="{679F2332-86F0-A5CE-D577-D40CF1FB9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6" name="Rectangle 10">
              <a:extLst>
                <a:ext uri="{FF2B5EF4-FFF2-40B4-BE49-F238E27FC236}">
                  <a16:creationId xmlns:a16="http://schemas.microsoft.com/office/drawing/2014/main" id="{3977FD15-B356-5786-3821-42B8ED90C9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905F9C57-CD2F-BBDF-3A12-89D4DEE4232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0691282E-16DC-E2A5-7C2F-A36CCAE81E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90D07BE1-88D6-8F3F-CA41-64FF272ED9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A7E7314E-6A48-9F8D-1148-DE9F9CC874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6C732D5-7F22-2D4B-853B-B0DA3761746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26480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34A6CF16-F731-3C74-A027-C9C7F1FA8F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6D2FA52F-09B5-9C84-3268-A666FD10E3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FD8C60E4-E200-AB12-4CE8-A230641234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131C0F-F90F-5D49-B02C-DA56746C8DB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95658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CBE874F6-CB53-C63C-BC8A-707C30AE22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225A1451-3385-DD99-AA97-6623242C50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0FB5D22-BB91-D244-052E-59EF540959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3810E3-A8B5-1445-9524-4EBD0EBECF9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56813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D7C7D0CE-DA86-4FF3-7AAA-8E6AB931EF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D7A03239-4925-84FE-04E3-1B6AAB8622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48EE54FD-441C-8302-1562-26220A2B7A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473534-DA24-BC46-BEAE-F0A83BF0BA4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26367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D029BDFA-7FBB-9F22-052B-C3AF54984F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78B5AD6D-BDCA-BAAE-35B1-AE5EE14787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0ABA5A09-BF57-1AEB-9EA4-DE238038F5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252724-A558-634A-9CCE-E70F61DF8ED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19421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78F00848-74D3-0473-F299-CFFA82B214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7DA5CB20-369A-FD2A-E00A-295BA186C4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E64A3BB2-5572-82DC-9C9E-3B032C1CB7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24F1B1-0192-9A4D-891D-8133B664A15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43217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95B45376-5630-206D-49FF-7884068A8D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0240C1D-6244-F003-1831-2F2BB56E9E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B22774D4-48DE-36FF-4B5C-75C50F1739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40C5BB-4FC6-C349-8E60-BC75A0D8350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51910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27FB9FCC-C10B-6885-0540-4E44501D10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144BDBB3-0325-BA3E-969B-B2B84D11D3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3AF0DB2E-B6EE-91FA-B5D8-AF68C530FF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5B68E8-CF63-6043-BE3B-4644061A51D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9081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D505CB88-664C-A5CC-F285-8616D6399C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6D51FDD9-5038-55A0-4ECE-DD5F54180D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0E9E60DF-C534-60CF-E926-B2A8280BEF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47AE4C-C676-404B-A356-B4EAA9751CE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13530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4E58C604-17F2-B452-6B11-D536889FD7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9C9BF1DC-136D-8CF5-2763-B95F3CDBA1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02817125-9AB9-82F0-390D-2A59BFF723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B166DC-7AF5-8943-B9EA-CE517C88299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13273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DBCB5676-4113-5C6A-3319-51B4669DD1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0EB4BCAA-C771-0A86-C1D7-A42B2AF4B4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A91DA54E-071C-67D0-0B4E-0D0BC1A98E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A1E235-E623-A446-9A64-7517CA38820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83374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B88B80E7-E83A-83B3-8932-A175628956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6030C80B-FE85-12BD-EF16-FE47961D85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449B75AE-A1D5-DF75-1896-AC1E86EDE3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111624-904D-5645-A162-E09DF5679C9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50089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1A603553-74F6-E12D-124A-92A2DEE4DA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138DECF1-A5CD-62E3-51D8-1DFF6A0B0B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F10B0DE0-0FBE-4D32-D1D1-1DC1985077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ED68A2-7531-954A-9B1A-D01F4C4D5C1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7848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E5A7DAB4-9B24-804D-A1AD-99CD091735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6D07B6E5-0356-F204-CA9C-B96EC4CBB8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66A97B2A-689E-DE9F-435E-D1E54FC86C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4531C5-233D-F643-B707-36B5092CD1C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06855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586DB73F-DE57-3410-A714-32AA24DCEE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39D47F56-358E-7172-9A1D-73C82C35EE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7F50DDF9-F74F-889C-A79C-9258734974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C6A6A-24AF-624E-8DDD-BDF38874EAA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25239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95DB1142-9A6B-8C63-F6A5-85FC5DE944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09E59648-D0B9-394F-D42B-3091D8F1CE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2C5492D9-77AB-9E71-C9C6-46A1B38072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9364A7-D603-EC4B-AC49-CC60AC0FDB4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66196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514A45C-932A-AE4E-ACA3-9FEC109895A6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240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2381256-41A5-2345-98EA-DE1B57585F40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2400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30636D5-2BA1-224C-823C-40ADD3565B50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240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3B34071-BD46-FE43-BF2C-6BB615453A77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240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666BA7F-99A9-694C-932B-E31055DE3F79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2400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2058FEFF-6354-9742-A28E-3155B0E78834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2400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25D6D806-36CD-D044-9B79-E7EF0EC4DEB2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2400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C5F13185-EEC5-E242-1222-8C3EC0B577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7FED6499-4B12-3732-7A8D-5DC6DE7C99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107" name="Rectangle 11">
            <a:extLst>
              <a:ext uri="{FF2B5EF4-FFF2-40B4-BE49-F238E27FC236}">
                <a16:creationId xmlns:a16="http://schemas.microsoft.com/office/drawing/2014/main" id="{BEC48FBC-C5D8-0745-97E0-B5B044270A4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latin typeface="Tahoma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8" name="Rectangle 12">
            <a:extLst>
              <a:ext uri="{FF2B5EF4-FFF2-40B4-BE49-F238E27FC236}">
                <a16:creationId xmlns:a16="http://schemas.microsoft.com/office/drawing/2014/main" id="{7D06D905-A01F-BF48-AD1C-F32780AC295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latin typeface="Tahoma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9" name="Rectangle 13">
            <a:extLst>
              <a:ext uri="{FF2B5EF4-FFF2-40B4-BE49-F238E27FC236}">
                <a16:creationId xmlns:a16="http://schemas.microsoft.com/office/drawing/2014/main" id="{73A64477-7A62-D846-B0FF-A4729657FA8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/>
            </a:lvl1pPr>
          </a:lstStyle>
          <a:p>
            <a:fld id="{A878475F-19C0-7B47-884E-A7E1A92696F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50" r:id="rId1"/>
    <p:sldLayoutId id="2147485435" r:id="rId2"/>
    <p:sldLayoutId id="2147485436" r:id="rId3"/>
    <p:sldLayoutId id="2147485437" r:id="rId4"/>
    <p:sldLayoutId id="2147485438" r:id="rId5"/>
    <p:sldLayoutId id="2147485439" r:id="rId6"/>
    <p:sldLayoutId id="2147485440" r:id="rId7"/>
    <p:sldLayoutId id="2147485441" r:id="rId8"/>
    <p:sldLayoutId id="2147485442" r:id="rId9"/>
    <p:sldLayoutId id="2147485443" r:id="rId10"/>
    <p:sldLayoutId id="2147485444" r:id="rId11"/>
    <p:sldLayoutId id="2147485445" r:id="rId12"/>
    <p:sldLayoutId id="2147485446" r:id="rId13"/>
    <p:sldLayoutId id="2147485447" r:id="rId14"/>
    <p:sldLayoutId id="2147485448" r:id="rId15"/>
    <p:sldLayoutId id="2147485449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新細明體" panose="02020500000000000000" pitchFamily="18" charset="-120"/>
          <a:cs typeface="新細明體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anose="02020500000000000000" pitchFamily="18" charset="-120"/>
          <a:cs typeface="新細明體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anose="02020500000000000000" pitchFamily="18" charset="-120"/>
          <a:cs typeface="新細明體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anose="02020500000000000000" pitchFamily="18" charset="-120"/>
          <a:cs typeface="新細明體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anose="02020500000000000000" pitchFamily="18" charset="-120"/>
          <a:cs typeface="新細明體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新細明體" panose="02020500000000000000" pitchFamily="18" charset="-120"/>
          <a:cs typeface="新細明體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新細明體" panose="02020500000000000000" pitchFamily="18" charset="-120"/>
          <a:cs typeface="新細明體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新細明體" panose="02020500000000000000" pitchFamily="18" charset="-120"/>
          <a:cs typeface="新細明體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panose="02020500000000000000" pitchFamily="18" charset="-120"/>
          <a:cs typeface="新細明體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panose="02020500000000000000" pitchFamily="18" charset="-120"/>
          <a:cs typeface="新細明體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A482EE69-5A14-E8F0-A5D8-57EEC382D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857250"/>
            <a:ext cx="85407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en-US" altLang="zh-TW" b="1" dirty="0">
                <a:solidFill>
                  <a:srgbClr val="000066"/>
                </a:solidFill>
              </a:rPr>
            </a:br>
            <a:r>
              <a:rPr lang="en-US" altLang="zh-TW" b="1" dirty="0">
                <a:solidFill>
                  <a:srgbClr val="000066"/>
                </a:solidFill>
              </a:rPr>
              <a:t>Math3360: Mathematical Imaging</a:t>
            </a:r>
          </a:p>
        </p:txBody>
      </p:sp>
      <p:sp>
        <p:nvSpPr>
          <p:cNvPr id="20482" name="Rectangle 4">
            <a:extLst>
              <a:ext uri="{FF2B5EF4-FFF2-40B4-BE49-F238E27FC236}">
                <a16:creationId xmlns:a16="http://schemas.microsoft.com/office/drawing/2014/main" id="{0F2BFB39-3F72-685D-D042-FB2D94EDA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149725"/>
            <a:ext cx="8501062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Prof. Ronald Lok Ming Lui</a:t>
            </a:r>
            <a:b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en-US" sz="1800" b="1">
                <a:latin typeface="Arial" panose="020B0604020202020204" pitchFamily="34" charset="0"/>
              </a:rPr>
              <a:t>Department of Mathematics,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The Chinese University of Hong Kong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en-US" altLang="en-US" sz="1800" b="1">
                <a:latin typeface="Arial" panose="020B0604020202020204" pitchFamily="34" charset="0"/>
              </a:rPr>
            </a:br>
            <a:b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</a:br>
            <a:b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</a:br>
            <a:endParaRPr lang="en-US" altLang="zh-TW" sz="18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0483" name="Rectangle 4">
            <a:extLst>
              <a:ext uri="{FF2B5EF4-FFF2-40B4-BE49-F238E27FC236}">
                <a16:creationId xmlns:a16="http://schemas.microsoft.com/office/drawing/2014/main" id="{D10762FD-473D-909D-EDCB-9FFD490D2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3" y="1628775"/>
            <a:ext cx="8501062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Lecture 16: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Example of Image sharpening and linear image filtering</a:t>
            </a:r>
            <a:endParaRPr lang="en-US" altLang="en-US" sz="1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en-US" altLang="en-US" sz="2200" b="1" dirty="0">
                <a:latin typeface="Arial" panose="020B0604020202020204" pitchFamily="34" charset="0"/>
              </a:rPr>
            </a:br>
            <a:br>
              <a:rPr lang="en-US" altLang="en-US" sz="2200" dirty="0">
                <a:solidFill>
                  <a:schemeClr val="tx2"/>
                </a:solidFill>
                <a:latin typeface="Arial" panose="020B0604020202020204" pitchFamily="34" charset="0"/>
              </a:rPr>
            </a:br>
            <a:br>
              <a:rPr lang="en-US" altLang="en-US" sz="2200" dirty="0">
                <a:solidFill>
                  <a:schemeClr val="tx2"/>
                </a:solidFill>
                <a:latin typeface="Arial" panose="020B0604020202020204" pitchFamily="34" charset="0"/>
              </a:rPr>
            </a:br>
            <a:endParaRPr lang="en-US" altLang="zh-TW" sz="22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0484" name="TextBox 1">
            <a:extLst>
              <a:ext uri="{FF2B5EF4-FFF2-40B4-BE49-F238E27FC236}">
                <a16:creationId xmlns:a16="http://schemas.microsoft.com/office/drawing/2014/main" id="{2113960B-9D84-614A-CBB6-6DDE5C401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7463" y="6808788"/>
            <a:ext cx="185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">
            <a:extLst>
              <a:ext uri="{FF2B5EF4-FFF2-40B4-BE49-F238E27FC236}">
                <a16:creationId xmlns:a16="http://schemas.microsoft.com/office/drawing/2014/main" id="{E07DCBF1-6DE1-3CBF-1A57-46D482E715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03575" y="188913"/>
            <a:ext cx="2376488" cy="503237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Mean filter </a:t>
            </a:r>
            <a:endParaRPr lang="en-GB" altLang="en-US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C1117585-5159-FD4E-8765-F6AADE7B3147}"/>
              </a:ext>
            </a:extLst>
          </p:cNvPr>
          <p:cNvSpPr/>
          <p:nvPr/>
        </p:nvSpPr>
        <p:spPr bwMode="auto">
          <a:xfrm>
            <a:off x="2843213" y="188913"/>
            <a:ext cx="2665412" cy="503237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38915" name="Rectangle 13">
            <a:extLst>
              <a:ext uri="{FF2B5EF4-FFF2-40B4-BE49-F238E27FC236}">
                <a16:creationId xmlns:a16="http://schemas.microsoft.com/office/drawing/2014/main" id="{209B4742-B80A-7097-9DF9-2D4B50EC9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pic>
        <p:nvPicPr>
          <p:cNvPr id="38916" name="Picture 4">
            <a:extLst>
              <a:ext uri="{FF2B5EF4-FFF2-40B4-BE49-F238E27FC236}">
                <a16:creationId xmlns:a16="http://schemas.microsoft.com/office/drawing/2014/main" id="{697125DC-1C51-DD29-E08A-497A1A2C1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268413"/>
            <a:ext cx="3708400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>
            <a:extLst>
              <a:ext uri="{FF2B5EF4-FFF2-40B4-BE49-F238E27FC236}">
                <a16:creationId xmlns:a16="http://schemas.microsoft.com/office/drawing/2014/main" id="{8AF19611-9413-DD08-FA18-40760B7C90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333500"/>
            <a:ext cx="3632200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Rectangle 6">
            <a:extLst>
              <a:ext uri="{FF2B5EF4-FFF2-40B4-BE49-F238E27FC236}">
                <a16:creationId xmlns:a16="http://schemas.microsoft.com/office/drawing/2014/main" id="{09A4BB00-37CF-FAE3-B613-33561B388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5589588"/>
            <a:ext cx="2160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Impulse noise</a:t>
            </a:r>
            <a:endParaRPr lang="en-US" altLang="en-US" sz="2000"/>
          </a:p>
        </p:txBody>
      </p:sp>
      <p:sp>
        <p:nvSpPr>
          <p:cNvPr id="38919" name="Rectangle 10">
            <a:extLst>
              <a:ext uri="{FF2B5EF4-FFF2-40B4-BE49-F238E27FC236}">
                <a16:creationId xmlns:a16="http://schemas.microsoft.com/office/drawing/2014/main" id="{DA1C14DA-764C-0252-8634-45EB6F3E5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5589588"/>
            <a:ext cx="273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After mean filter</a:t>
            </a:r>
            <a:endParaRPr lang="en-US" altLang="en-US" sz="2000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>
            <a:extLst>
              <a:ext uri="{FF2B5EF4-FFF2-40B4-BE49-F238E27FC236}">
                <a16:creationId xmlns:a16="http://schemas.microsoft.com/office/drawing/2014/main" id="{A4F9F497-25B3-6460-29B9-4AAF7D728B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03575" y="188913"/>
            <a:ext cx="2376488" cy="503237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Mean filter </a:t>
            </a:r>
            <a:endParaRPr lang="en-GB" altLang="en-US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F806B973-4B96-534D-8792-586885264D69}"/>
              </a:ext>
            </a:extLst>
          </p:cNvPr>
          <p:cNvSpPr/>
          <p:nvPr/>
        </p:nvSpPr>
        <p:spPr bwMode="auto">
          <a:xfrm>
            <a:off x="2843213" y="188913"/>
            <a:ext cx="2665412" cy="503237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40963" name="Rectangle 13">
            <a:extLst>
              <a:ext uri="{FF2B5EF4-FFF2-40B4-BE49-F238E27FC236}">
                <a16:creationId xmlns:a16="http://schemas.microsoft.com/office/drawing/2014/main" id="{C49F9108-A892-E7E4-0EE2-44BAAC98E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40964" name="Rectangle 6">
            <a:extLst>
              <a:ext uri="{FF2B5EF4-FFF2-40B4-BE49-F238E27FC236}">
                <a16:creationId xmlns:a16="http://schemas.microsoft.com/office/drawing/2014/main" id="{AF79FC90-97F4-0292-FA1C-2384E645E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6165850"/>
            <a:ext cx="2160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Gaussian noise</a:t>
            </a:r>
            <a:endParaRPr lang="en-US" altLang="en-US" sz="2000"/>
          </a:p>
        </p:txBody>
      </p:sp>
      <p:sp>
        <p:nvSpPr>
          <p:cNvPr id="40965" name="Rectangle 10">
            <a:extLst>
              <a:ext uri="{FF2B5EF4-FFF2-40B4-BE49-F238E27FC236}">
                <a16:creationId xmlns:a16="http://schemas.microsoft.com/office/drawing/2014/main" id="{12C5AA20-B5A5-98C0-9BCB-36A9195EB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6197600"/>
            <a:ext cx="273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After mean filter</a:t>
            </a:r>
            <a:endParaRPr lang="en-US" altLang="en-US" sz="2000"/>
          </a:p>
        </p:txBody>
      </p:sp>
      <p:pic>
        <p:nvPicPr>
          <p:cNvPr id="40966" name="Picture 1">
            <a:extLst>
              <a:ext uri="{FF2B5EF4-FFF2-40B4-BE49-F238E27FC236}">
                <a16:creationId xmlns:a16="http://schemas.microsoft.com/office/drawing/2014/main" id="{4222FAA0-0A4A-B251-1B2F-C09930EF5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146175"/>
            <a:ext cx="4537075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2">
            <a:extLst>
              <a:ext uri="{FF2B5EF4-FFF2-40B4-BE49-F238E27FC236}">
                <a16:creationId xmlns:a16="http://schemas.microsoft.com/office/drawing/2014/main" id="{49BEE0C0-0A91-7F4A-5264-C9571953B8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5538"/>
            <a:ext cx="442595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3">
            <a:extLst>
              <a:ext uri="{FF2B5EF4-FFF2-40B4-BE49-F238E27FC236}">
                <a16:creationId xmlns:a16="http://schemas.microsoft.com/office/drawing/2014/main" id="{479F0A9C-C392-5C12-BF2E-55983D9A64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03575" y="188913"/>
            <a:ext cx="2376488" cy="503237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Mean filter </a:t>
            </a:r>
            <a:endParaRPr lang="en-GB" altLang="en-US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E8E032F2-381D-0647-A5EA-BF82D750CF29}"/>
              </a:ext>
            </a:extLst>
          </p:cNvPr>
          <p:cNvSpPr/>
          <p:nvPr/>
        </p:nvSpPr>
        <p:spPr bwMode="auto">
          <a:xfrm>
            <a:off x="2843213" y="188913"/>
            <a:ext cx="2665412" cy="503237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43011" name="Rectangle 13">
            <a:extLst>
              <a:ext uri="{FF2B5EF4-FFF2-40B4-BE49-F238E27FC236}">
                <a16:creationId xmlns:a16="http://schemas.microsoft.com/office/drawing/2014/main" id="{0CE9718F-46B0-0075-FE60-4DCFB96CB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43012" name="Rectangle 6">
            <a:extLst>
              <a:ext uri="{FF2B5EF4-FFF2-40B4-BE49-F238E27FC236}">
                <a16:creationId xmlns:a16="http://schemas.microsoft.com/office/drawing/2014/main" id="{1D043040-FD27-92A0-6F5B-7488E3EB8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5157788"/>
            <a:ext cx="2160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Real image</a:t>
            </a:r>
            <a:endParaRPr lang="en-US" altLang="en-US" sz="2000"/>
          </a:p>
        </p:txBody>
      </p:sp>
      <p:sp>
        <p:nvSpPr>
          <p:cNvPr id="43013" name="Rectangle 10">
            <a:extLst>
              <a:ext uri="{FF2B5EF4-FFF2-40B4-BE49-F238E27FC236}">
                <a16:creationId xmlns:a16="http://schemas.microsoft.com/office/drawing/2014/main" id="{9EF923D2-4546-A063-4015-740B104DC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5189538"/>
            <a:ext cx="273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After mean filter</a:t>
            </a:r>
            <a:endParaRPr lang="en-US" altLang="en-US" sz="2000"/>
          </a:p>
        </p:txBody>
      </p:sp>
      <p:pic>
        <p:nvPicPr>
          <p:cNvPr id="43014" name="Picture 5">
            <a:extLst>
              <a:ext uri="{FF2B5EF4-FFF2-40B4-BE49-F238E27FC236}">
                <a16:creationId xmlns:a16="http://schemas.microsoft.com/office/drawing/2014/main" id="{D7BDA7D1-5C17-80DC-55E6-5BA5F96C48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58863"/>
            <a:ext cx="8497887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3">
            <a:extLst>
              <a:ext uri="{FF2B5EF4-FFF2-40B4-BE49-F238E27FC236}">
                <a16:creationId xmlns:a16="http://schemas.microsoft.com/office/drawing/2014/main" id="{4C7CF80F-BBED-1EAD-C88F-617118397F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16238" y="188913"/>
            <a:ext cx="3095625" cy="503237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Gaussian filter </a:t>
            </a:r>
            <a:endParaRPr lang="en-GB" altLang="en-US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9C215F5C-781A-7344-860E-4F9E5CB87F0A}"/>
              </a:ext>
            </a:extLst>
          </p:cNvPr>
          <p:cNvSpPr/>
          <p:nvPr/>
        </p:nvSpPr>
        <p:spPr bwMode="auto">
          <a:xfrm>
            <a:off x="2843213" y="188913"/>
            <a:ext cx="2952750" cy="503237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45059" name="Rectangle 13">
            <a:extLst>
              <a:ext uri="{FF2B5EF4-FFF2-40B4-BE49-F238E27FC236}">
                <a16:creationId xmlns:a16="http://schemas.microsoft.com/office/drawing/2014/main" id="{F35BBD79-218E-8FB6-574F-0C70F5DAF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45060" name="Rectangle 6">
            <a:extLst>
              <a:ext uri="{FF2B5EF4-FFF2-40B4-BE49-F238E27FC236}">
                <a16:creationId xmlns:a16="http://schemas.microsoft.com/office/drawing/2014/main" id="{F2566999-7ABC-8659-ED28-B99BDB7A2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860800"/>
            <a:ext cx="41767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Define a function using Gaussian function</a:t>
            </a:r>
            <a:endParaRPr lang="en-US" altLang="en-US" sz="2000"/>
          </a:p>
        </p:txBody>
      </p:sp>
      <p:pic>
        <p:nvPicPr>
          <p:cNvPr id="45061" name="Picture 1">
            <a:extLst>
              <a:ext uri="{FF2B5EF4-FFF2-40B4-BE49-F238E27FC236}">
                <a16:creationId xmlns:a16="http://schemas.microsoft.com/office/drawing/2014/main" id="{780784EB-F336-94A7-3753-D37587E491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96975"/>
            <a:ext cx="36322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2">
            <a:extLst>
              <a:ext uri="{FF2B5EF4-FFF2-40B4-BE49-F238E27FC236}">
                <a16:creationId xmlns:a16="http://schemas.microsoft.com/office/drawing/2014/main" id="{FD2C83B4-51A3-7A39-C00E-B3B8E85B05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341438"/>
            <a:ext cx="2439988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Rectangle 9">
            <a:extLst>
              <a:ext uri="{FF2B5EF4-FFF2-40B4-BE49-F238E27FC236}">
                <a16:creationId xmlns:a16="http://schemas.microsoft.com/office/drawing/2014/main" id="{8751D0A5-02DB-FCCA-EF36-60803B721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3892550"/>
            <a:ext cx="2233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Definition of H</a:t>
            </a:r>
            <a:endParaRPr lang="en-US" altLang="en-US" sz="2000"/>
          </a:p>
        </p:txBody>
      </p:sp>
      <p:pic>
        <p:nvPicPr>
          <p:cNvPr id="45064" name="Picture 3">
            <a:extLst>
              <a:ext uri="{FF2B5EF4-FFF2-40B4-BE49-F238E27FC236}">
                <a16:creationId xmlns:a16="http://schemas.microsoft.com/office/drawing/2014/main" id="{3F0D20DC-7629-575F-2047-76C263C521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420813"/>
            <a:ext cx="2206625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3">
            <a:extLst>
              <a:ext uri="{FF2B5EF4-FFF2-40B4-BE49-F238E27FC236}">
                <a16:creationId xmlns:a16="http://schemas.microsoft.com/office/drawing/2014/main" id="{F85F033F-0816-FA93-78D7-467F09A211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16238" y="188913"/>
            <a:ext cx="3095625" cy="503237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Gaussian filter </a:t>
            </a:r>
            <a:endParaRPr lang="en-GB" altLang="en-US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27980CC1-0F60-8444-BA3D-B968906B4659}"/>
              </a:ext>
            </a:extLst>
          </p:cNvPr>
          <p:cNvSpPr/>
          <p:nvPr/>
        </p:nvSpPr>
        <p:spPr bwMode="auto">
          <a:xfrm>
            <a:off x="2843213" y="188913"/>
            <a:ext cx="2952750" cy="503237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47107" name="Rectangle 13">
            <a:extLst>
              <a:ext uri="{FF2B5EF4-FFF2-40B4-BE49-F238E27FC236}">
                <a16:creationId xmlns:a16="http://schemas.microsoft.com/office/drawing/2014/main" id="{595CC872-02DB-DA66-2209-32D9CB14D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pic>
        <p:nvPicPr>
          <p:cNvPr id="47108" name="Picture 4">
            <a:extLst>
              <a:ext uri="{FF2B5EF4-FFF2-40B4-BE49-F238E27FC236}">
                <a16:creationId xmlns:a16="http://schemas.microsoft.com/office/drawing/2014/main" id="{89E49D14-E9BC-8B23-5A01-DCF10FBA5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570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Rectangle 10">
            <a:extLst>
              <a:ext uri="{FF2B5EF4-FFF2-40B4-BE49-F238E27FC236}">
                <a16:creationId xmlns:a16="http://schemas.microsoft.com/office/drawing/2014/main" id="{2B0BF1A7-D46A-3DC2-2FD8-96527AD47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5692775"/>
            <a:ext cx="2160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Real image</a:t>
            </a:r>
            <a:endParaRPr lang="en-US" altLang="en-US" sz="2000"/>
          </a:p>
        </p:txBody>
      </p:sp>
      <p:sp>
        <p:nvSpPr>
          <p:cNvPr id="47110" name="Rectangle 12">
            <a:extLst>
              <a:ext uri="{FF2B5EF4-FFF2-40B4-BE49-F238E27FC236}">
                <a16:creationId xmlns:a16="http://schemas.microsoft.com/office/drawing/2014/main" id="{F0BA29EA-5786-11EB-B3E6-36BB0AEDD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5692775"/>
            <a:ext cx="2952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After Gaussian filter</a:t>
            </a:r>
            <a:endParaRPr lang="en-US" altLang="en-US" sz="2000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3">
            <a:extLst>
              <a:ext uri="{FF2B5EF4-FFF2-40B4-BE49-F238E27FC236}">
                <a16:creationId xmlns:a16="http://schemas.microsoft.com/office/drawing/2014/main" id="{31D89862-F694-4965-6192-BF0809AF58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16238" y="188913"/>
            <a:ext cx="3095625" cy="503237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Gaussian filter </a:t>
            </a:r>
            <a:endParaRPr lang="en-GB" altLang="en-US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CCF56B24-1CCA-EE42-8FFD-2E5B4A53CBC6}"/>
              </a:ext>
            </a:extLst>
          </p:cNvPr>
          <p:cNvSpPr/>
          <p:nvPr/>
        </p:nvSpPr>
        <p:spPr bwMode="auto">
          <a:xfrm>
            <a:off x="2843213" y="188913"/>
            <a:ext cx="2952750" cy="503237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49155" name="Rectangle 13">
            <a:extLst>
              <a:ext uri="{FF2B5EF4-FFF2-40B4-BE49-F238E27FC236}">
                <a16:creationId xmlns:a16="http://schemas.microsoft.com/office/drawing/2014/main" id="{C704B819-2EE5-2104-A4B2-AECC40FDF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49156" name="Rectangle 10">
            <a:extLst>
              <a:ext uri="{FF2B5EF4-FFF2-40B4-BE49-F238E27FC236}">
                <a16:creationId xmlns:a16="http://schemas.microsoft.com/office/drawing/2014/main" id="{4F4B1403-17C9-54BC-C3FA-EC1683C52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4797425"/>
            <a:ext cx="2160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Real image</a:t>
            </a:r>
            <a:endParaRPr lang="en-US" altLang="en-US" sz="2000"/>
          </a:p>
        </p:txBody>
      </p:sp>
      <p:sp>
        <p:nvSpPr>
          <p:cNvPr id="49157" name="Rectangle 12">
            <a:extLst>
              <a:ext uri="{FF2B5EF4-FFF2-40B4-BE49-F238E27FC236}">
                <a16:creationId xmlns:a16="http://schemas.microsoft.com/office/drawing/2014/main" id="{3824F674-36FA-BACA-24C9-1CEEFF7D4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4868863"/>
            <a:ext cx="3240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After mean filter</a:t>
            </a:r>
            <a:endParaRPr lang="en-US" altLang="en-US" sz="2000"/>
          </a:p>
        </p:txBody>
      </p:sp>
      <p:pic>
        <p:nvPicPr>
          <p:cNvPr id="49158" name="Picture 1">
            <a:extLst>
              <a:ext uri="{FF2B5EF4-FFF2-40B4-BE49-F238E27FC236}">
                <a16:creationId xmlns:a16="http://schemas.microsoft.com/office/drawing/2014/main" id="{8B0B9680-0553-50AD-898D-C351B565F6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1196975"/>
            <a:ext cx="34036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2">
            <a:extLst>
              <a:ext uri="{FF2B5EF4-FFF2-40B4-BE49-F238E27FC236}">
                <a16:creationId xmlns:a16="http://schemas.microsoft.com/office/drawing/2014/main" id="{43B558ED-4BC9-BB16-B6C0-E8CF6D2D9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1241425"/>
            <a:ext cx="3327400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3">
            <a:extLst>
              <a:ext uri="{FF2B5EF4-FFF2-40B4-BE49-F238E27FC236}">
                <a16:creationId xmlns:a16="http://schemas.microsoft.com/office/drawing/2014/main" id="{21D9A018-9FDB-B85D-5C96-87D4D46565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16238" y="188913"/>
            <a:ext cx="3095625" cy="503237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Gaussian filter </a:t>
            </a:r>
            <a:endParaRPr lang="en-GB" altLang="en-US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8229C752-F6CA-3140-BDBC-43C09BD955DF}"/>
              </a:ext>
            </a:extLst>
          </p:cNvPr>
          <p:cNvSpPr/>
          <p:nvPr/>
        </p:nvSpPr>
        <p:spPr bwMode="auto">
          <a:xfrm>
            <a:off x="2843213" y="188913"/>
            <a:ext cx="2952750" cy="503237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51203" name="Rectangle 13">
            <a:extLst>
              <a:ext uri="{FF2B5EF4-FFF2-40B4-BE49-F238E27FC236}">
                <a16:creationId xmlns:a16="http://schemas.microsoft.com/office/drawing/2014/main" id="{DF32A0DB-3B9B-EBB5-44E1-CD773EEBC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51204" name="Rectangle 10">
            <a:extLst>
              <a:ext uri="{FF2B5EF4-FFF2-40B4-BE49-F238E27FC236}">
                <a16:creationId xmlns:a16="http://schemas.microsoft.com/office/drawing/2014/main" id="{427850AD-BFC8-1A72-36ED-4246DB1B9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4797425"/>
            <a:ext cx="2160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Real image</a:t>
            </a:r>
            <a:endParaRPr lang="en-US" altLang="en-US" sz="2000"/>
          </a:p>
        </p:txBody>
      </p:sp>
      <p:sp>
        <p:nvSpPr>
          <p:cNvPr id="51205" name="Rectangle 12">
            <a:extLst>
              <a:ext uri="{FF2B5EF4-FFF2-40B4-BE49-F238E27FC236}">
                <a16:creationId xmlns:a16="http://schemas.microsoft.com/office/drawing/2014/main" id="{53DA0D9A-B95B-9EFF-C43B-713B0A0C4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4868863"/>
            <a:ext cx="2951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After Gaussian filter</a:t>
            </a:r>
            <a:endParaRPr lang="en-US" altLang="en-US" sz="2000"/>
          </a:p>
        </p:txBody>
      </p:sp>
      <p:pic>
        <p:nvPicPr>
          <p:cNvPr id="51206" name="Picture 1">
            <a:extLst>
              <a:ext uri="{FF2B5EF4-FFF2-40B4-BE49-F238E27FC236}">
                <a16:creationId xmlns:a16="http://schemas.microsoft.com/office/drawing/2014/main" id="{05C22548-CA92-A5D9-BBE6-EEB88DD902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1196975"/>
            <a:ext cx="34036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2">
            <a:extLst>
              <a:ext uri="{FF2B5EF4-FFF2-40B4-BE49-F238E27FC236}">
                <a16:creationId xmlns:a16="http://schemas.microsoft.com/office/drawing/2014/main" id="{ADCFFA16-2DE6-2BB5-CA01-CB791C0E60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1241425"/>
            <a:ext cx="3327400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Picture 3">
            <a:extLst>
              <a:ext uri="{FF2B5EF4-FFF2-40B4-BE49-F238E27FC236}">
                <a16:creationId xmlns:a16="http://schemas.microsoft.com/office/drawing/2014/main" id="{DD3D3AB5-1430-43E6-7B40-DCA5EBE336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268413"/>
            <a:ext cx="33020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3">
            <a:extLst>
              <a:ext uri="{FF2B5EF4-FFF2-40B4-BE49-F238E27FC236}">
                <a16:creationId xmlns:a16="http://schemas.microsoft.com/office/drawing/2014/main" id="{431B0AED-AD9B-A31A-24AB-99C3E936F2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16238" y="188913"/>
            <a:ext cx="3095625" cy="503237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Gaussian filter </a:t>
            </a:r>
            <a:endParaRPr lang="en-GB" altLang="en-US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1B20E691-8BBB-AF45-AC1B-E73AF4F84E83}"/>
              </a:ext>
            </a:extLst>
          </p:cNvPr>
          <p:cNvSpPr/>
          <p:nvPr/>
        </p:nvSpPr>
        <p:spPr bwMode="auto">
          <a:xfrm>
            <a:off x="2843213" y="188913"/>
            <a:ext cx="2952750" cy="503237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53251" name="Rectangle 13">
            <a:extLst>
              <a:ext uri="{FF2B5EF4-FFF2-40B4-BE49-F238E27FC236}">
                <a16:creationId xmlns:a16="http://schemas.microsoft.com/office/drawing/2014/main" id="{725B561F-FA58-3768-84A8-3231D620E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53252" name="Rectangle 10">
            <a:extLst>
              <a:ext uri="{FF2B5EF4-FFF2-40B4-BE49-F238E27FC236}">
                <a16:creationId xmlns:a16="http://schemas.microsoft.com/office/drawing/2014/main" id="{B1A7C76A-BFBC-1E43-FAE6-1E2E5CC23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5516563"/>
            <a:ext cx="215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Real image</a:t>
            </a:r>
            <a:endParaRPr lang="en-US" altLang="en-US" sz="2000"/>
          </a:p>
        </p:txBody>
      </p:sp>
      <p:sp>
        <p:nvSpPr>
          <p:cNvPr id="53253" name="Rectangle 12">
            <a:extLst>
              <a:ext uri="{FF2B5EF4-FFF2-40B4-BE49-F238E27FC236}">
                <a16:creationId xmlns:a16="http://schemas.microsoft.com/office/drawing/2014/main" id="{AE18E15E-BFF3-FCE8-7A55-74A39D70D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5476875"/>
            <a:ext cx="2951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After mean filter</a:t>
            </a:r>
            <a:endParaRPr lang="en-US" altLang="en-US" sz="2000"/>
          </a:p>
        </p:txBody>
      </p:sp>
      <p:pic>
        <p:nvPicPr>
          <p:cNvPr id="53254" name="Picture 4">
            <a:extLst>
              <a:ext uri="{FF2B5EF4-FFF2-40B4-BE49-F238E27FC236}">
                <a16:creationId xmlns:a16="http://schemas.microsoft.com/office/drawing/2014/main" id="{D013C111-E891-A826-1E9E-66FC14CCB2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63663"/>
            <a:ext cx="3865562" cy="386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5">
            <a:extLst>
              <a:ext uri="{FF2B5EF4-FFF2-40B4-BE49-F238E27FC236}">
                <a16:creationId xmlns:a16="http://schemas.microsoft.com/office/drawing/2014/main" id="{351C55F9-FC1C-6FF9-6515-04090756C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389063"/>
            <a:ext cx="381635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3">
            <a:extLst>
              <a:ext uri="{FF2B5EF4-FFF2-40B4-BE49-F238E27FC236}">
                <a16:creationId xmlns:a16="http://schemas.microsoft.com/office/drawing/2014/main" id="{C0E01A62-092D-D113-987F-FE79A6B384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16238" y="188913"/>
            <a:ext cx="3095625" cy="503237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Gaussian filter </a:t>
            </a:r>
            <a:endParaRPr lang="en-GB" altLang="en-US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703AC6F5-3EAE-EC44-B83F-AF752DDBF1CA}"/>
              </a:ext>
            </a:extLst>
          </p:cNvPr>
          <p:cNvSpPr/>
          <p:nvPr/>
        </p:nvSpPr>
        <p:spPr bwMode="auto">
          <a:xfrm>
            <a:off x="2843213" y="188913"/>
            <a:ext cx="2952750" cy="503237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55299" name="Rectangle 13">
            <a:extLst>
              <a:ext uri="{FF2B5EF4-FFF2-40B4-BE49-F238E27FC236}">
                <a16:creationId xmlns:a16="http://schemas.microsoft.com/office/drawing/2014/main" id="{E8AB4043-D374-7D52-6BA7-2DFC6555E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55300" name="Rectangle 10">
            <a:extLst>
              <a:ext uri="{FF2B5EF4-FFF2-40B4-BE49-F238E27FC236}">
                <a16:creationId xmlns:a16="http://schemas.microsoft.com/office/drawing/2014/main" id="{AABE9664-820E-5068-C0B0-B554B06BF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5516563"/>
            <a:ext cx="215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Real image</a:t>
            </a:r>
            <a:endParaRPr lang="en-US" altLang="en-US" sz="2000"/>
          </a:p>
        </p:txBody>
      </p:sp>
      <p:sp>
        <p:nvSpPr>
          <p:cNvPr id="55301" name="Rectangle 12">
            <a:extLst>
              <a:ext uri="{FF2B5EF4-FFF2-40B4-BE49-F238E27FC236}">
                <a16:creationId xmlns:a16="http://schemas.microsoft.com/office/drawing/2014/main" id="{1B468768-DC20-2240-3826-C71E04901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5476875"/>
            <a:ext cx="2951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After Gaussian filter</a:t>
            </a:r>
            <a:endParaRPr lang="en-US" altLang="en-US" sz="2000"/>
          </a:p>
        </p:txBody>
      </p:sp>
      <p:pic>
        <p:nvPicPr>
          <p:cNvPr id="55302" name="Picture 4">
            <a:extLst>
              <a:ext uri="{FF2B5EF4-FFF2-40B4-BE49-F238E27FC236}">
                <a16:creationId xmlns:a16="http://schemas.microsoft.com/office/drawing/2014/main" id="{D1B4B567-FDD2-FDF0-BD49-A4AF47A76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63663"/>
            <a:ext cx="3865562" cy="386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5">
            <a:extLst>
              <a:ext uri="{FF2B5EF4-FFF2-40B4-BE49-F238E27FC236}">
                <a16:creationId xmlns:a16="http://schemas.microsoft.com/office/drawing/2014/main" id="{2C8E6E32-0534-AADB-AA9C-D298BAD5C9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389063"/>
            <a:ext cx="381635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1">
            <a:extLst>
              <a:ext uri="{FF2B5EF4-FFF2-40B4-BE49-F238E27FC236}">
                <a16:creationId xmlns:a16="http://schemas.microsoft.com/office/drawing/2014/main" id="{87B041A7-A430-E857-CE58-CDD2355D20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422400"/>
            <a:ext cx="3816350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>
            <a:extLst>
              <a:ext uri="{FF2B5EF4-FFF2-40B4-BE49-F238E27FC236}">
                <a16:creationId xmlns:a16="http://schemas.microsoft.com/office/drawing/2014/main" id="{C791D71F-7D55-A268-4841-371E17F75B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76600" y="188913"/>
            <a:ext cx="3311525" cy="503237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Laplacian mask</a:t>
            </a:r>
            <a:endParaRPr lang="en-GB" altLang="en-US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037A255C-EDF1-CB48-BFA3-F323DBE3002C}"/>
              </a:ext>
            </a:extLst>
          </p:cNvPr>
          <p:cNvSpPr/>
          <p:nvPr/>
        </p:nvSpPr>
        <p:spPr bwMode="auto">
          <a:xfrm>
            <a:off x="3132138" y="188913"/>
            <a:ext cx="3240087" cy="503237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22531" name="Rectangle 13">
            <a:extLst>
              <a:ext uri="{FF2B5EF4-FFF2-40B4-BE49-F238E27FC236}">
                <a16:creationId xmlns:a16="http://schemas.microsoft.com/office/drawing/2014/main" id="{D6AF062E-132A-40E6-60B4-A93016B06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pic>
        <p:nvPicPr>
          <p:cNvPr id="22532" name="Picture 1">
            <a:extLst>
              <a:ext uri="{FF2B5EF4-FFF2-40B4-BE49-F238E27FC236}">
                <a16:creationId xmlns:a16="http://schemas.microsoft.com/office/drawing/2014/main" id="{E2ACD2DC-74ED-F457-8259-CA56307DC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379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3">
            <a:extLst>
              <a:ext uri="{FF2B5EF4-FFF2-40B4-BE49-F238E27FC236}">
                <a16:creationId xmlns:a16="http://schemas.microsoft.com/office/drawing/2014/main" id="{970C8AC3-9E8B-0065-F884-DFA96631F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125663"/>
            <a:ext cx="503238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AC20A1-69BE-0A19-825A-911BFC70E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338" y="981075"/>
            <a:ext cx="4283075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>
            <a:extLst>
              <a:ext uri="{FF2B5EF4-FFF2-40B4-BE49-F238E27FC236}">
                <a16:creationId xmlns:a16="http://schemas.microsoft.com/office/drawing/2014/main" id="{6BF320EA-DBF2-4546-4E3F-789BB1165B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76600" y="188913"/>
            <a:ext cx="3311525" cy="503237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Laplacian mask</a:t>
            </a:r>
            <a:endParaRPr lang="en-GB" altLang="en-US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462A50BA-BC67-AA4F-9A56-49FF7820997F}"/>
              </a:ext>
            </a:extLst>
          </p:cNvPr>
          <p:cNvSpPr/>
          <p:nvPr/>
        </p:nvSpPr>
        <p:spPr bwMode="auto">
          <a:xfrm>
            <a:off x="3132138" y="188913"/>
            <a:ext cx="3240087" cy="503237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24579" name="Rectangle 13">
            <a:extLst>
              <a:ext uri="{FF2B5EF4-FFF2-40B4-BE49-F238E27FC236}">
                <a16:creationId xmlns:a16="http://schemas.microsoft.com/office/drawing/2014/main" id="{71843C8E-4C0A-54F0-6AB9-FE1036F45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24580" name="Rectangle 6">
            <a:extLst>
              <a:ext uri="{FF2B5EF4-FFF2-40B4-BE49-F238E27FC236}">
                <a16:creationId xmlns:a16="http://schemas.microsoft.com/office/drawing/2014/main" id="{3B05F2CB-4A97-2241-6991-3134814A4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6092825"/>
            <a:ext cx="2160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Original image</a:t>
            </a:r>
            <a:endParaRPr lang="en-US" altLang="en-US" sz="2000"/>
          </a:p>
        </p:txBody>
      </p:sp>
      <p:sp>
        <p:nvSpPr>
          <p:cNvPr id="24581" name="Rectangle 7">
            <a:extLst>
              <a:ext uri="{FF2B5EF4-FFF2-40B4-BE49-F238E27FC236}">
                <a16:creationId xmlns:a16="http://schemas.microsoft.com/office/drawing/2014/main" id="{1B52D712-4132-7D25-EF30-F35339125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6092825"/>
            <a:ext cx="2663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Laplacian mask</a:t>
            </a:r>
            <a:endParaRPr lang="en-US" altLang="en-US" sz="2000"/>
          </a:p>
        </p:txBody>
      </p:sp>
      <p:pic>
        <p:nvPicPr>
          <p:cNvPr id="24582" name="Picture 1">
            <a:extLst>
              <a:ext uri="{FF2B5EF4-FFF2-40B4-BE49-F238E27FC236}">
                <a16:creationId xmlns:a16="http://schemas.microsoft.com/office/drawing/2014/main" id="{87927B95-696F-5297-AA3F-2FE997D92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4FDE56-843A-C61E-D7B1-97E09092A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765175"/>
            <a:ext cx="467995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>
            <a:extLst>
              <a:ext uri="{FF2B5EF4-FFF2-40B4-BE49-F238E27FC236}">
                <a16:creationId xmlns:a16="http://schemas.microsoft.com/office/drawing/2014/main" id="{E605EB3C-737A-F272-64DB-D4C6B5D844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76600" y="188913"/>
            <a:ext cx="3311525" cy="503237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Laplacian mask</a:t>
            </a:r>
            <a:endParaRPr lang="en-GB" altLang="en-US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E32BA21E-A2C0-6048-8C83-E9A916FBDEC3}"/>
              </a:ext>
            </a:extLst>
          </p:cNvPr>
          <p:cNvSpPr/>
          <p:nvPr/>
        </p:nvSpPr>
        <p:spPr bwMode="auto">
          <a:xfrm>
            <a:off x="3132138" y="188913"/>
            <a:ext cx="3240087" cy="503237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26627" name="Rectangle 13">
            <a:extLst>
              <a:ext uri="{FF2B5EF4-FFF2-40B4-BE49-F238E27FC236}">
                <a16:creationId xmlns:a16="http://schemas.microsoft.com/office/drawing/2014/main" id="{C4E78907-F3FF-1306-F1DB-08BA47160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26628" name="Rectangle 6">
            <a:extLst>
              <a:ext uri="{FF2B5EF4-FFF2-40B4-BE49-F238E27FC236}">
                <a16:creationId xmlns:a16="http://schemas.microsoft.com/office/drawing/2014/main" id="{86B7F10F-2D2D-00A1-0007-8C041DEDC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5516563"/>
            <a:ext cx="2160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Original image</a:t>
            </a:r>
            <a:endParaRPr lang="en-US" altLang="en-US" sz="2000"/>
          </a:p>
        </p:txBody>
      </p:sp>
      <p:sp>
        <p:nvSpPr>
          <p:cNvPr id="26629" name="Rectangle 7">
            <a:extLst>
              <a:ext uri="{FF2B5EF4-FFF2-40B4-BE49-F238E27FC236}">
                <a16:creationId xmlns:a16="http://schemas.microsoft.com/office/drawing/2014/main" id="{E7C5A255-05C5-4595-DEA5-01DE994CA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5516563"/>
            <a:ext cx="2663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Laplacian mask</a:t>
            </a:r>
            <a:endParaRPr lang="en-US" altLang="en-US" sz="2000"/>
          </a:p>
        </p:txBody>
      </p:sp>
      <p:pic>
        <p:nvPicPr>
          <p:cNvPr id="26630" name="Picture 2">
            <a:extLst>
              <a:ext uri="{FF2B5EF4-FFF2-40B4-BE49-F238E27FC236}">
                <a16:creationId xmlns:a16="http://schemas.microsoft.com/office/drawing/2014/main" id="{A3E9CD33-D68C-E075-D685-D1AF8B114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0800"/>
            <a:ext cx="9144000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A79CAE-A6AC-A4AF-4DEC-2F80088B4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5175"/>
            <a:ext cx="457200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>
            <a:extLst>
              <a:ext uri="{FF2B5EF4-FFF2-40B4-BE49-F238E27FC236}">
                <a16:creationId xmlns:a16="http://schemas.microsoft.com/office/drawing/2014/main" id="{C32CB3CF-390B-3EA5-65C2-55921C39D6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76600" y="188913"/>
            <a:ext cx="3311525" cy="503237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Laplacian mask</a:t>
            </a:r>
            <a:endParaRPr lang="en-GB" altLang="en-US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0CC5F09F-7DA5-0041-AD90-B53E3C9CEC3A}"/>
              </a:ext>
            </a:extLst>
          </p:cNvPr>
          <p:cNvSpPr/>
          <p:nvPr/>
        </p:nvSpPr>
        <p:spPr bwMode="auto">
          <a:xfrm>
            <a:off x="3132138" y="188913"/>
            <a:ext cx="3240087" cy="503237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28675" name="Rectangle 13">
            <a:extLst>
              <a:ext uri="{FF2B5EF4-FFF2-40B4-BE49-F238E27FC236}">
                <a16:creationId xmlns:a16="http://schemas.microsoft.com/office/drawing/2014/main" id="{06B4997F-DFE2-8150-1CFE-2CE733C3F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28676" name="Rectangle 6">
            <a:extLst>
              <a:ext uri="{FF2B5EF4-FFF2-40B4-BE49-F238E27FC236}">
                <a16:creationId xmlns:a16="http://schemas.microsoft.com/office/drawing/2014/main" id="{DAB1745E-099D-C868-F069-D409FB21B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6237288"/>
            <a:ext cx="2160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Original image</a:t>
            </a:r>
            <a:endParaRPr lang="en-US" altLang="en-US" sz="2000"/>
          </a:p>
        </p:txBody>
      </p:sp>
      <p:sp>
        <p:nvSpPr>
          <p:cNvPr id="28677" name="Rectangle 7">
            <a:extLst>
              <a:ext uri="{FF2B5EF4-FFF2-40B4-BE49-F238E27FC236}">
                <a16:creationId xmlns:a16="http://schemas.microsoft.com/office/drawing/2014/main" id="{93B67D2E-E120-2D2C-228C-E58DDE2AA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6269038"/>
            <a:ext cx="2663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Laplacian mask</a:t>
            </a:r>
            <a:endParaRPr lang="en-US" altLang="en-US" sz="2000"/>
          </a:p>
        </p:txBody>
      </p:sp>
      <p:pic>
        <p:nvPicPr>
          <p:cNvPr id="28678" name="Picture 2">
            <a:extLst>
              <a:ext uri="{FF2B5EF4-FFF2-40B4-BE49-F238E27FC236}">
                <a16:creationId xmlns:a16="http://schemas.microsoft.com/office/drawing/2014/main" id="{3C70F4D5-29B6-72AD-4664-0BF3C7EE8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36613"/>
            <a:ext cx="7993062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05FA97-BA90-08EB-F9D7-F8B1F762C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5175"/>
            <a:ext cx="4283075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>
            <a:extLst>
              <a:ext uri="{FF2B5EF4-FFF2-40B4-BE49-F238E27FC236}">
                <a16:creationId xmlns:a16="http://schemas.microsoft.com/office/drawing/2014/main" id="{77C5471E-8AA3-7301-AB6E-0B3470D095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03575" y="188913"/>
            <a:ext cx="3313113" cy="503237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zh-HK" sz="2800" b="1">
                <a:solidFill>
                  <a:srgbClr val="000066"/>
                </a:solidFill>
                <a:cs typeface="Arial" panose="020B0604020202020204" pitchFamily="34" charset="0"/>
              </a:rPr>
              <a:t>Unsharp masking</a:t>
            </a:r>
            <a:endParaRPr lang="en-GB" altLang="zh-HK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BEF578B7-39A3-2D48-A2CE-DBAD42D26F63}"/>
              </a:ext>
            </a:extLst>
          </p:cNvPr>
          <p:cNvSpPr/>
          <p:nvPr/>
        </p:nvSpPr>
        <p:spPr bwMode="auto">
          <a:xfrm>
            <a:off x="3132138" y="188913"/>
            <a:ext cx="3455987" cy="503237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30723" name="Rectangle 13">
            <a:extLst>
              <a:ext uri="{FF2B5EF4-FFF2-40B4-BE49-F238E27FC236}">
                <a16:creationId xmlns:a16="http://schemas.microsoft.com/office/drawing/2014/main" id="{921A0EFC-F0C5-C9D1-B069-E2632B2CA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HK" sz="2000"/>
          </a:p>
        </p:txBody>
      </p:sp>
      <p:pic>
        <p:nvPicPr>
          <p:cNvPr id="30724" name="Picture 1">
            <a:extLst>
              <a:ext uri="{FF2B5EF4-FFF2-40B4-BE49-F238E27FC236}">
                <a16:creationId xmlns:a16="http://schemas.microsoft.com/office/drawing/2014/main" id="{7C2802E3-2F59-3D38-89DE-3B7D949424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9300"/>
            <a:ext cx="91440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927C143-4DF2-BFA1-0288-82680BD3C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8" y="1557338"/>
            <a:ext cx="6045200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>
            <a:extLst>
              <a:ext uri="{FF2B5EF4-FFF2-40B4-BE49-F238E27FC236}">
                <a16:creationId xmlns:a16="http://schemas.microsoft.com/office/drawing/2014/main" id="{342DE8A8-76A3-27EE-BFD1-27903DF053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03575" y="188913"/>
            <a:ext cx="3313113" cy="503237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zh-HK" sz="2800" b="1">
                <a:solidFill>
                  <a:srgbClr val="000066"/>
                </a:solidFill>
                <a:cs typeface="Arial" panose="020B0604020202020204" pitchFamily="34" charset="0"/>
              </a:rPr>
              <a:t>Unsharp masking</a:t>
            </a:r>
            <a:endParaRPr lang="en-GB" altLang="zh-HK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0946FFB0-E339-C14E-8A2C-1953A5CF3B03}"/>
              </a:ext>
            </a:extLst>
          </p:cNvPr>
          <p:cNvSpPr/>
          <p:nvPr/>
        </p:nvSpPr>
        <p:spPr bwMode="auto">
          <a:xfrm>
            <a:off x="3132138" y="188913"/>
            <a:ext cx="3455987" cy="503237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32771" name="Rectangle 13">
            <a:extLst>
              <a:ext uri="{FF2B5EF4-FFF2-40B4-BE49-F238E27FC236}">
                <a16:creationId xmlns:a16="http://schemas.microsoft.com/office/drawing/2014/main" id="{2E0EBE77-E926-816D-FC16-8B9F775E8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HK" sz="2000"/>
          </a:p>
        </p:txBody>
      </p:sp>
      <p:pic>
        <p:nvPicPr>
          <p:cNvPr id="32772" name="Picture 2">
            <a:extLst>
              <a:ext uri="{FF2B5EF4-FFF2-40B4-BE49-F238E27FC236}">
                <a16:creationId xmlns:a16="http://schemas.microsoft.com/office/drawing/2014/main" id="{920248A6-B37C-5010-6C8D-45DB7840A1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8700"/>
            <a:ext cx="91440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2DA9477-D313-C882-360E-4554992CD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39775"/>
            <a:ext cx="4506913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>
            <a:extLst>
              <a:ext uri="{FF2B5EF4-FFF2-40B4-BE49-F238E27FC236}">
                <a16:creationId xmlns:a16="http://schemas.microsoft.com/office/drawing/2014/main" id="{EF0D9740-70A5-1774-BBFF-E005D8A06C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16238" y="188913"/>
            <a:ext cx="2592387" cy="503237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Type of filter </a:t>
            </a:r>
            <a:endParaRPr lang="en-GB" altLang="en-US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5083C4A0-C322-8A42-9DAC-5B0657C0DBDF}"/>
              </a:ext>
            </a:extLst>
          </p:cNvPr>
          <p:cNvSpPr/>
          <p:nvPr/>
        </p:nvSpPr>
        <p:spPr bwMode="auto">
          <a:xfrm>
            <a:off x="2843213" y="188913"/>
            <a:ext cx="2665412" cy="503237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34819" name="Rectangle 13">
            <a:extLst>
              <a:ext uri="{FF2B5EF4-FFF2-40B4-BE49-F238E27FC236}">
                <a16:creationId xmlns:a16="http://schemas.microsoft.com/office/drawing/2014/main" id="{C3697ECC-D2BC-26BA-AF2F-773B30E1D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pic>
        <p:nvPicPr>
          <p:cNvPr id="34820" name="Picture 4">
            <a:extLst>
              <a:ext uri="{FF2B5EF4-FFF2-40B4-BE49-F238E27FC236}">
                <a16:creationId xmlns:a16="http://schemas.microsoft.com/office/drawing/2014/main" id="{67F6B4CD-2C05-1A45-B011-84F0C28F3D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58850"/>
            <a:ext cx="8215313" cy="556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>
            <a:extLst>
              <a:ext uri="{FF2B5EF4-FFF2-40B4-BE49-F238E27FC236}">
                <a16:creationId xmlns:a16="http://schemas.microsoft.com/office/drawing/2014/main" id="{F0213F3B-6705-766A-04BF-01E5A7CFF4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03575" y="188913"/>
            <a:ext cx="2376488" cy="503237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Mean filter </a:t>
            </a:r>
            <a:endParaRPr lang="en-GB" altLang="en-US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D0EA7E29-889C-B14D-9AB1-0A797607347D}"/>
              </a:ext>
            </a:extLst>
          </p:cNvPr>
          <p:cNvSpPr/>
          <p:nvPr/>
        </p:nvSpPr>
        <p:spPr bwMode="auto">
          <a:xfrm>
            <a:off x="2843213" y="188913"/>
            <a:ext cx="2665412" cy="503237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36867" name="Rectangle 13">
            <a:extLst>
              <a:ext uri="{FF2B5EF4-FFF2-40B4-BE49-F238E27FC236}">
                <a16:creationId xmlns:a16="http://schemas.microsoft.com/office/drawing/2014/main" id="{440E210E-3282-BAF6-586E-419072986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pic>
        <p:nvPicPr>
          <p:cNvPr id="36868" name="Picture 1">
            <a:extLst>
              <a:ext uri="{FF2B5EF4-FFF2-40B4-BE49-F238E27FC236}">
                <a16:creationId xmlns:a16="http://schemas.microsoft.com/office/drawing/2014/main" id="{3FC13817-47C9-A3D9-EC6E-9C78CC5F32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908050"/>
            <a:ext cx="5681663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2">
            <a:extLst>
              <a:ext uri="{FF2B5EF4-FFF2-40B4-BE49-F238E27FC236}">
                <a16:creationId xmlns:a16="http://schemas.microsoft.com/office/drawing/2014/main" id="{23FB8D67-3309-0CEC-8E0E-B543BAD3FD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276475"/>
            <a:ext cx="6119813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3">
            <a:extLst>
              <a:ext uri="{FF2B5EF4-FFF2-40B4-BE49-F238E27FC236}">
                <a16:creationId xmlns:a16="http://schemas.microsoft.com/office/drawing/2014/main" id="{AE13B0E8-3429-E171-B85C-CB7B225A92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445125"/>
            <a:ext cx="76327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Axis</Template>
  <TotalTime>18589</TotalTime>
  <Words>136</Words>
  <Application>Microsoft Macintosh PowerPoint</Application>
  <PresentationFormat>On-screen Show (4:3)</PresentationFormat>
  <Paragraphs>50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Tahoma</vt:lpstr>
      <vt:lpstr>新細明體</vt:lpstr>
      <vt:lpstr>Arial</vt:lpstr>
      <vt:lpstr>Wingdings</vt:lpstr>
      <vt:lpstr>ＭＳ Ｐゴシック</vt:lpstr>
      <vt:lpstr>Blends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Automatic Landmark Tracking and the Optimization of Brain Conformal Maps</dc:title>
  <dc:creator>LUI LOK MING</dc:creator>
  <cp:lastModifiedBy>Ronald Lui (PMA)</cp:lastModifiedBy>
  <cp:revision>1845</cp:revision>
  <dcterms:created xsi:type="dcterms:W3CDTF">2005-12-01T02:17:30Z</dcterms:created>
  <dcterms:modified xsi:type="dcterms:W3CDTF">2023-11-21T04:11:44Z</dcterms:modified>
</cp:coreProperties>
</file>